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479" autoAdjust="0"/>
    <p:restoredTop sz="94660"/>
  </p:normalViewPr>
  <p:slideViewPr>
    <p:cSldViewPr>
      <p:cViewPr varScale="1">
        <p:scale>
          <a:sx n="114" d="100"/>
          <a:sy n="114" d="100"/>
        </p:scale>
        <p:origin x="-20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FCFE3-71B7-439B-81E1-DC16C3D65201}" type="datetimeFigureOut">
              <a:rPr lang="ko-KR" altLang="en-US" smtClean="0"/>
              <a:pPr/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B53F-BC7E-4DA3-8FF6-A225BA2B3E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1406" y="71414"/>
            <a:ext cx="6929486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메뉴 별 더치페이 기능 </a:t>
            </a:r>
            <a:r>
              <a:rPr lang="en-US" altLang="ko-KR" b="1" dirty="0" smtClean="0">
                <a:solidFill>
                  <a:schemeClr val="tx1"/>
                </a:solidFill>
              </a:rPr>
              <a:t>( 2020-06-04 </a:t>
            </a:r>
            <a:r>
              <a:rPr lang="ko-KR" altLang="en-US" b="1" dirty="0" smtClean="0">
                <a:solidFill>
                  <a:schemeClr val="tx1"/>
                </a:solidFill>
              </a:rPr>
              <a:t>업데이트 내용 </a:t>
            </a:r>
            <a:r>
              <a:rPr lang="en-US" altLang="ko-KR" b="1" dirty="0" smtClean="0">
                <a:solidFill>
                  <a:schemeClr val="tx1"/>
                </a:solidFill>
              </a:rPr>
              <a:t>)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5786446" cy="44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5000628" y="4668613"/>
            <a:ext cx="1000132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1357298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관리메뉴 </a:t>
            </a:r>
            <a:r>
              <a:rPr lang="en-US" altLang="ko-KR" sz="1200" b="1" dirty="0" smtClean="0"/>
              <a:t>- </a:t>
            </a:r>
            <a:r>
              <a:rPr lang="ko-KR" altLang="en-US" sz="1200" b="1" dirty="0" smtClean="0"/>
              <a:t>기능키설정 더치페이 기능버튼 선택</a:t>
            </a:r>
            <a:endParaRPr lang="ko-KR" altLang="en-US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96454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모서리가 둥근 직사각형 3"/>
          <p:cNvSpPr/>
          <p:nvPr/>
        </p:nvSpPr>
        <p:spPr>
          <a:xfrm>
            <a:off x="2285984" y="2323874"/>
            <a:ext cx="626164" cy="390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90144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5004690" y="718682"/>
            <a:ext cx="1710449" cy="3193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00628" y="1928802"/>
            <a:ext cx="1710449" cy="1143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7500958" y="2071678"/>
            <a:ext cx="1138945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4" y="3143248"/>
            <a:ext cx="3929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1. </a:t>
            </a:r>
            <a:r>
              <a:rPr lang="ko-KR" altLang="en-US" sz="1000" b="1" dirty="0" smtClean="0">
                <a:latin typeface="+mj-lt"/>
              </a:rPr>
              <a:t>계산시 더치페이 버튼 선택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74" y="3429000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lt"/>
              </a:rPr>
              <a:t>2</a:t>
            </a:r>
            <a:r>
              <a:rPr lang="en-US" altLang="ko-KR" sz="1000" b="1" dirty="0" smtClean="0">
                <a:latin typeface="+mj-lt"/>
              </a:rPr>
              <a:t>. </a:t>
            </a:r>
            <a:r>
              <a:rPr lang="ko-KR" altLang="en-US" sz="1000" b="1" dirty="0" smtClean="0">
                <a:latin typeface="+mj-lt"/>
              </a:rPr>
              <a:t>계산할 메뉴선택 </a:t>
            </a:r>
            <a:r>
              <a:rPr lang="en-US" altLang="ko-KR" sz="1000" b="1" dirty="0">
                <a:latin typeface="+mj-lt"/>
              </a:rPr>
              <a:t>-</a:t>
            </a:r>
            <a:r>
              <a:rPr lang="en-US" altLang="ko-KR" sz="1000" b="1" dirty="0" smtClean="0">
                <a:latin typeface="+mj-lt"/>
              </a:rPr>
              <a:t> </a:t>
            </a:r>
            <a:r>
              <a:rPr lang="ko-KR" altLang="en-US" sz="1000" b="1" dirty="0" smtClean="0">
                <a:latin typeface="+mj-lt"/>
              </a:rPr>
              <a:t>메뉴를 선택하면 </a:t>
            </a:r>
            <a:r>
              <a:rPr lang="en-US" altLang="ko-KR" sz="1000" b="1" dirty="0" smtClean="0">
                <a:latin typeface="+mj-lt"/>
              </a:rPr>
              <a:t>1</a:t>
            </a:r>
            <a:r>
              <a:rPr lang="ko-KR" altLang="en-US" sz="1000" b="1" dirty="0" smtClean="0">
                <a:latin typeface="+mj-lt"/>
              </a:rPr>
              <a:t>개씩 아래로 내려감</a:t>
            </a:r>
            <a:endParaRPr lang="en-US" altLang="ko-KR" sz="1000" b="1" dirty="0" smtClean="0">
              <a:latin typeface="+mj-lt"/>
            </a:endParaRPr>
          </a:p>
          <a:p>
            <a:endParaRPr lang="en-US" altLang="ko-KR" sz="1000" b="1" dirty="0" smtClean="0">
              <a:latin typeface="+mj-lt"/>
            </a:endParaRPr>
          </a:p>
          <a:p>
            <a:r>
              <a:rPr lang="en-US" altLang="ko-KR" sz="1000" b="1" dirty="0" smtClean="0">
                <a:latin typeface="+mj-lt"/>
              </a:rPr>
              <a:t>3. </a:t>
            </a:r>
            <a:r>
              <a:rPr lang="ko-KR" altLang="en-US" sz="1000" b="1" dirty="0" smtClean="0">
                <a:latin typeface="+mj-lt"/>
              </a:rPr>
              <a:t>메뉴 및 결제금액 확인 </a:t>
            </a:r>
            <a:r>
              <a:rPr lang="en-US" altLang="ko-KR" sz="1000" b="1" dirty="0" smtClean="0">
                <a:latin typeface="+mj-lt"/>
              </a:rPr>
              <a:t>– </a:t>
            </a:r>
            <a:r>
              <a:rPr lang="ko-KR" altLang="en-US" sz="1000" b="1" dirty="0" smtClean="0">
                <a:latin typeface="+mj-lt"/>
              </a:rPr>
              <a:t>메뉴를 선택하면 결제금액에서 제외</a:t>
            </a:r>
            <a:endParaRPr lang="en-US" altLang="ko-KR" sz="1000" b="1" dirty="0" smtClean="0">
              <a:latin typeface="+mj-lt"/>
            </a:endParaRPr>
          </a:p>
          <a:p>
            <a:r>
              <a:rPr lang="en-US" altLang="ko-KR" sz="1000" b="1" dirty="0">
                <a:latin typeface="+mj-lt"/>
              </a:rPr>
              <a:t> </a:t>
            </a:r>
            <a:r>
              <a:rPr lang="en-US" altLang="ko-KR" sz="1000" b="1" dirty="0" smtClean="0">
                <a:latin typeface="+mj-lt"/>
              </a:rPr>
              <a:t>                                </a:t>
            </a:r>
            <a:r>
              <a:rPr lang="en-US" altLang="ko-KR" sz="1000" b="1" dirty="0" smtClean="0"/>
              <a:t>– </a:t>
            </a:r>
            <a:r>
              <a:rPr lang="ko-KR" altLang="en-US" sz="1000" b="1" dirty="0" smtClean="0"/>
              <a:t>초기화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전체 초기화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                               –</a:t>
            </a:r>
            <a:r>
              <a:rPr lang="ko-KR" altLang="en-US" sz="1000" b="1" dirty="0" smtClean="0"/>
              <a:t> 닫기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더치페이 화면 닫기</a:t>
            </a:r>
            <a:r>
              <a:rPr lang="en-US" altLang="ko-KR" sz="1000" b="1" dirty="0" smtClean="0">
                <a:latin typeface="+mj-lt"/>
              </a:rPr>
              <a:t>   </a:t>
            </a:r>
          </a:p>
          <a:p>
            <a:endParaRPr lang="en-US" altLang="ko-KR" sz="1000" b="1" dirty="0" smtClean="0">
              <a:latin typeface="+mj-lt"/>
            </a:endParaRPr>
          </a:p>
          <a:p>
            <a:r>
              <a:rPr lang="en-US" altLang="ko-KR" sz="1000" b="1" dirty="0" smtClean="0">
                <a:latin typeface="+mj-lt"/>
              </a:rPr>
              <a:t>4. </a:t>
            </a:r>
            <a:r>
              <a:rPr lang="ko-KR" altLang="en-US" sz="1000" b="1" dirty="0" smtClean="0">
                <a:latin typeface="+mj-lt"/>
              </a:rPr>
              <a:t>결제수단 선택 후 결제  </a:t>
            </a:r>
            <a:endParaRPr lang="en-US" altLang="ko-KR" sz="1000" b="1" dirty="0" smtClean="0">
              <a:latin typeface="+mj-lt"/>
            </a:endParaRPr>
          </a:p>
          <a:p>
            <a:endParaRPr lang="en-US" altLang="ko-KR" sz="1000" b="1" dirty="0" smtClean="0">
              <a:latin typeface="+mj-lt"/>
            </a:endParaRPr>
          </a:p>
          <a:p>
            <a:r>
              <a:rPr lang="en-US" altLang="ko-KR" sz="1000" b="1" dirty="0" smtClean="0">
                <a:latin typeface="+mj-lt"/>
              </a:rPr>
              <a:t>5. </a:t>
            </a:r>
            <a:r>
              <a:rPr lang="ko-KR" altLang="en-US" sz="1000" b="1" dirty="0" smtClean="0">
                <a:latin typeface="+mj-lt"/>
              </a:rPr>
              <a:t>결제 중 닫기를 누르면 분할결제 형태로 남아있음</a:t>
            </a:r>
            <a:endParaRPr lang="en-US" altLang="ko-KR" sz="1000" b="1" dirty="0" smtClean="0">
              <a:latin typeface="+mj-lt"/>
            </a:endParaRPr>
          </a:p>
          <a:p>
            <a:endParaRPr lang="en-US" altLang="ko-KR" sz="1000" b="1" dirty="0" smtClean="0">
              <a:latin typeface="+mj-lt"/>
            </a:endParaRPr>
          </a:p>
          <a:p>
            <a:r>
              <a:rPr lang="en-US" altLang="ko-KR" sz="1000" b="1" dirty="0" smtClean="0">
                <a:latin typeface="+mj-lt"/>
              </a:rPr>
              <a:t>6. </a:t>
            </a:r>
            <a:r>
              <a:rPr lang="ko-KR" altLang="en-US" sz="1000" b="1" dirty="0" smtClean="0">
                <a:latin typeface="+mj-lt"/>
              </a:rPr>
              <a:t>다시 더치페이 버튼을 누르면 계산 안된 메뉴정보가 나타남</a:t>
            </a:r>
            <a:r>
              <a:rPr lang="en-US" altLang="ko-KR" sz="1000" b="1" dirty="0" smtClean="0">
                <a:latin typeface="+mj-lt"/>
              </a:rPr>
              <a:t>. </a:t>
            </a:r>
          </a:p>
          <a:p>
            <a:r>
              <a:rPr lang="en-US" altLang="ko-KR" sz="1000" b="1" dirty="0">
                <a:latin typeface="+mj-lt"/>
              </a:rPr>
              <a:t> </a:t>
            </a:r>
            <a:r>
              <a:rPr lang="en-US" altLang="ko-KR" sz="1000" b="1" dirty="0" smtClean="0">
                <a:latin typeface="+mj-lt"/>
              </a:rPr>
              <a:t>  </a:t>
            </a:r>
            <a:r>
              <a:rPr lang="ko-KR" altLang="en-US" sz="1000" b="1" dirty="0" smtClean="0">
                <a:latin typeface="+mj-lt"/>
              </a:rPr>
              <a:t>결제 추가진행  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071670" y="2143116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14" name="타원 13"/>
          <p:cNvSpPr/>
          <p:nvPr/>
        </p:nvSpPr>
        <p:spPr>
          <a:xfrm>
            <a:off x="4786314" y="928670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15" name="타원 14"/>
          <p:cNvSpPr/>
          <p:nvPr/>
        </p:nvSpPr>
        <p:spPr>
          <a:xfrm>
            <a:off x="4786314" y="1785926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3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7358082" y="1928802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4</a:t>
            </a:r>
            <a:endParaRPr lang="ko-KR" altLang="en-US" sz="1000" b="1" dirty="0"/>
          </a:p>
        </p:txBody>
      </p:sp>
      <p:sp>
        <p:nvSpPr>
          <p:cNvPr id="17" name="오른쪽 화살표 16"/>
          <p:cNvSpPr/>
          <p:nvPr/>
        </p:nvSpPr>
        <p:spPr>
          <a:xfrm>
            <a:off x="4429124" y="1357298"/>
            <a:ext cx="357190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8298100">
            <a:off x="4431242" y="3145367"/>
            <a:ext cx="357190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90144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모서리가 둥근 직사각형 20"/>
          <p:cNvSpPr/>
          <p:nvPr/>
        </p:nvSpPr>
        <p:spPr>
          <a:xfrm>
            <a:off x="142844" y="5000636"/>
            <a:ext cx="1785950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2" name="타원 21"/>
          <p:cNvSpPr/>
          <p:nvPr/>
        </p:nvSpPr>
        <p:spPr>
          <a:xfrm>
            <a:off x="1857356" y="4857760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5</a:t>
            </a:r>
            <a:endParaRPr lang="ko-KR" altLang="en-US" sz="1000" b="1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285984" y="5786454"/>
            <a:ext cx="626164" cy="390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4" name="타원 23"/>
          <p:cNvSpPr/>
          <p:nvPr/>
        </p:nvSpPr>
        <p:spPr>
          <a:xfrm>
            <a:off x="2143108" y="5572140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6</a:t>
            </a:r>
            <a:endParaRPr lang="ko-KR" altLang="en-US" sz="10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14818"/>
            <a:ext cx="1428760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1" name="직선 화살표 연결선 30"/>
          <p:cNvCxnSpPr>
            <a:stCxn id="23" idx="3"/>
          </p:cNvCxnSpPr>
          <p:nvPr/>
        </p:nvCxnSpPr>
        <p:spPr>
          <a:xfrm flipV="1">
            <a:off x="2912148" y="4857760"/>
            <a:ext cx="1374100" cy="1124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93</Words>
  <Application>Microsoft Office PowerPoint</Application>
  <PresentationFormat>화면 슬라이드 쇼(4:3)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</dc:creator>
  <cp:lastModifiedBy>cho</cp:lastModifiedBy>
  <cp:revision>4</cp:revision>
  <dcterms:created xsi:type="dcterms:W3CDTF">2020-05-28T05:50:08Z</dcterms:created>
  <dcterms:modified xsi:type="dcterms:W3CDTF">2020-05-28T08:22:03Z</dcterms:modified>
</cp:coreProperties>
</file>